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0" r:id="rId2"/>
    <p:sldId id="371" r:id="rId3"/>
    <p:sldId id="372" r:id="rId4"/>
    <p:sldId id="373" r:id="rId5"/>
    <p:sldId id="391" r:id="rId6"/>
    <p:sldId id="392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2" r:id="rId15"/>
    <p:sldId id="384" r:id="rId16"/>
    <p:sldId id="387" r:id="rId17"/>
    <p:sldId id="388" r:id="rId18"/>
    <p:sldId id="389" r:id="rId19"/>
    <p:sldId id="390" r:id="rId20"/>
  </p:sldIdLst>
  <p:sldSz cx="9144000" cy="6858000" type="screen4x3"/>
  <p:notesSz cx="10002838" cy="68818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60" d="100"/>
          <a:sy n="60" d="100"/>
        </p:scale>
        <p:origin x="-2196" y="-96"/>
      </p:cViewPr>
      <p:guideLst>
        <p:guide orient="horz" pos="2168"/>
        <p:guide pos="31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4488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788" y="0"/>
            <a:ext cx="4335462" cy="344488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E122C120-0B98-400C-A97D-643B3DCBCE7E}" type="datetimeFigureOut">
              <a:rPr lang="nl-NL"/>
              <a:pPr>
                <a:defRPr/>
              </a:pPr>
              <a:t>19-03-2016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125" y="3268663"/>
            <a:ext cx="8002588" cy="3097212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35738"/>
            <a:ext cx="4333875" cy="344487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788" y="6535738"/>
            <a:ext cx="4335462" cy="344487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E4BD55BC-8F28-4022-9914-5C79C54D73A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Tijdelijke aanduiding voor dianumm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7730F4-D1DC-4763-BACE-8E509FA0EA30}" type="slidenum">
              <a:rPr lang="nl-NL" smtClean="0"/>
              <a:pPr/>
              <a:t>1</a:t>
            </a:fld>
            <a:endParaRPr lang="nl-NL" dirty="0" smtClean="0"/>
          </a:p>
        </p:txBody>
      </p:sp>
      <p:sp>
        <p:nvSpPr>
          <p:cNvPr id="22533" name="Tijdelijke aanduiding voor voettekst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 dirty="0" smtClean="0"/>
              <a:t>www.bureaukwiek.nl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Tijdelijke aanduiding voor dianumm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8B5073-80A6-440B-B7A2-EA20935ECDCE}" type="slidenum">
              <a:rPr lang="nl-NL" smtClean="0"/>
              <a:pPr/>
              <a:t>8</a:t>
            </a:fld>
            <a:endParaRPr lang="nl-NL" dirty="0" smtClean="0"/>
          </a:p>
        </p:txBody>
      </p:sp>
      <p:sp>
        <p:nvSpPr>
          <p:cNvPr id="23557" name="Tijdelijke aanduiding voor voettekst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 dirty="0" smtClean="0"/>
              <a:t>www.bureaukwiek.nl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Tijdelijke aanduiding voor dianumm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1A208-200A-46CF-96C9-8CF30E541F14}" type="slidenum">
              <a:rPr lang="nl-NL" smtClean="0"/>
              <a:pPr/>
              <a:t>10</a:t>
            </a:fld>
            <a:endParaRPr lang="nl-NL" dirty="0" smtClean="0"/>
          </a:p>
        </p:txBody>
      </p:sp>
      <p:sp>
        <p:nvSpPr>
          <p:cNvPr id="24581" name="Tijdelijke aanduiding voor voettekst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 dirty="0" smtClean="0"/>
              <a:t>www.bureaukwiek.nl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1A17-B2A6-43DB-A6F9-47F0DAEA7EE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D5CB-A3C8-4D88-B00F-0B44A2EC91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39F1-AA91-497D-84B8-F9AF67DE7E5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3B40-B2A7-44F0-A60F-935E3C95523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62CD-CDED-45C5-A4D2-0538164C6F8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5E9E-DC7A-44A6-BA9F-DE148A3354E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FB3-368D-4D18-947A-59841E6EB79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857C0-3CB3-45E8-BD9E-EBC8874573B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5F19-C131-4634-A7A9-1495A720D83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C736-FFAA-48D4-8A86-9EED286E05B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8402-C2E4-4A66-B3C6-8B78D0B4B5C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0616-80FA-49A2-8491-87AE00FC5C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73">
            <a:alpha val="7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l-NL" dirty="0"/>
              <a:t>www.bureaukwiek.nl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C03B32-E3E2-4B29-B64D-47C71785B3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Fold the Chatterbox</a:t>
            </a:r>
            <a:endParaRPr lang="nl-NL" dirty="0" smtClean="0"/>
          </a:p>
        </p:txBody>
      </p:sp>
      <p:sp>
        <p:nvSpPr>
          <p:cNvPr id="2051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2054" name="Tijdelijke aanduiding voor dianumm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8451AD-9572-4BA1-862A-035715D04EC2}" type="slidenum">
              <a:rPr lang="nl-NL" smtClean="0"/>
              <a:pPr/>
              <a:t>1</a:t>
            </a:fld>
            <a:endParaRPr lang="nl-NL" dirty="0" smtClean="0"/>
          </a:p>
        </p:txBody>
      </p:sp>
      <p:pic>
        <p:nvPicPr>
          <p:cNvPr id="7" name="Afbeelding 6" descr="IMG_1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483542" cy="4307497"/>
          </a:xfrm>
          <a:prstGeom prst="rect">
            <a:avLst/>
          </a:prstGeom>
        </p:spPr>
      </p:pic>
      <p:pic>
        <p:nvPicPr>
          <p:cNvPr id="9" name="Tijdelijke aanduiding voor inhoud 8" descr="IMG_129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447800"/>
            <a:ext cx="42672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Fold the corners with text towards the centre</a:t>
            </a:r>
            <a:endParaRPr lang="nl-NL" dirty="0" smtClean="0"/>
          </a:p>
        </p:txBody>
      </p:sp>
      <p:sp>
        <p:nvSpPr>
          <p:cNvPr id="11267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11269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D91A3-E239-44DE-A8DD-79558AEE189C}" type="slidenum">
              <a:rPr lang="nl-NL" smtClean="0"/>
              <a:pPr/>
              <a:t>10</a:t>
            </a:fld>
            <a:endParaRPr lang="nl-NL" dirty="0" smtClean="0"/>
          </a:p>
        </p:txBody>
      </p:sp>
      <p:pic>
        <p:nvPicPr>
          <p:cNvPr id="6" name="Afbeelding 5" descr="IMG_1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12292" name="Titel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 this with all the corners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12293" name="Tijdelijke aanduiding voor dia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76CF46-35F1-4940-8E3F-7B5D216494B5}" type="slidenum">
              <a:rPr lang="nl-NL" smtClean="0"/>
              <a:pPr/>
              <a:t>11</a:t>
            </a:fld>
            <a:endParaRPr lang="nl-NL" dirty="0" smtClean="0"/>
          </a:p>
        </p:txBody>
      </p:sp>
      <p:pic>
        <p:nvPicPr>
          <p:cNvPr id="6" name="Afbeelding 5" descr="IMG_1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192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13316" name="Titel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en-GB" dirty="0" smtClean="0"/>
              <a:t> On the inner flap each colour and symbol now shows a question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13317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3D297E-3E84-40BA-A3FF-F1BCA94CF449}" type="slidenum">
              <a:rPr lang="nl-NL" smtClean="0"/>
              <a:pPr/>
              <a:t>12</a:t>
            </a:fld>
            <a:endParaRPr lang="nl-NL" dirty="0" smtClean="0"/>
          </a:p>
        </p:txBody>
      </p:sp>
      <p:pic>
        <p:nvPicPr>
          <p:cNvPr id="6" name="Afbeelding 5" descr="IMG_1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229600" cy="1617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4339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</p:spPr>
        <p:txBody>
          <a:bodyPr/>
          <a:lstStyle/>
          <a:p>
            <a:r>
              <a:rPr lang="en-GB" sz="2000" dirty="0" smtClean="0"/>
              <a:t>www.bureaukwiek.nl</a:t>
            </a:r>
          </a:p>
        </p:txBody>
      </p:sp>
      <p:sp>
        <p:nvSpPr>
          <p:cNvPr id="1434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Turn it over and open the flaps outwards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4342" name="Tijdelijke aanduiding voor dianumm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32857-184E-452D-9AB6-D4929CF4EB1D}" type="slidenum">
              <a:rPr lang="en-GB" smtClean="0"/>
              <a:pPr/>
              <a:t>13</a:t>
            </a:fld>
            <a:endParaRPr lang="en-GB" dirty="0" smtClean="0"/>
          </a:p>
        </p:txBody>
      </p:sp>
      <p:pic>
        <p:nvPicPr>
          <p:cNvPr id="7" name="Afbeelding 6" descr="IMG_1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flaps are opened outwards</a:t>
            </a:r>
            <a:endParaRPr lang="nl-NL" dirty="0" smtClean="0"/>
          </a:p>
        </p:txBody>
      </p:sp>
      <p:sp>
        <p:nvSpPr>
          <p:cNvPr id="1536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15365" name="Tijdelijke aanduiding voor dianumm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8E876-306C-45EA-BC92-F3E9B52CA0E9}" type="slidenum">
              <a:rPr lang="nl-NL" smtClean="0"/>
              <a:pPr/>
              <a:t>14</a:t>
            </a:fld>
            <a:endParaRPr lang="nl-NL" dirty="0" smtClean="0"/>
          </a:p>
        </p:txBody>
      </p:sp>
      <p:pic>
        <p:nvPicPr>
          <p:cNvPr id="6" name="Afbeelding 5" descr="IMG_1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229600" cy="1617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</p:spPr>
        <p:txBody>
          <a:bodyPr/>
          <a:lstStyle/>
          <a:p>
            <a:r>
              <a:rPr lang="en-US" sz="2000" dirty="0" smtClean="0"/>
              <a:t>www.bureaukwiek.nl</a:t>
            </a:r>
          </a:p>
        </p:txBody>
      </p:sp>
      <p:sp>
        <p:nvSpPr>
          <p:cNvPr id="1638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Place your fingers in the corners </a:t>
            </a:r>
          </a:p>
        </p:txBody>
      </p:sp>
      <p:sp>
        <p:nvSpPr>
          <p:cNvPr id="16390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BD1E40-2173-4C4C-B98F-A52B95469F7A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7" name="Afbeelding 6" descr="IMG_1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953000" cy="459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Ask the other person to pick a number between 1-10</a:t>
            </a:r>
            <a:br>
              <a:rPr lang="en-GB" sz="3200" dirty="0" smtClean="0"/>
            </a:br>
            <a:r>
              <a:rPr lang="en-GB" sz="3200" dirty="0" smtClean="0"/>
              <a:t>Open and close the chatterbox that amount of times 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7411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17413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F8BF9A-6B1D-4A1E-A5A5-68257CC36E57}" type="slidenum">
              <a:rPr lang="nl-NL" smtClean="0"/>
              <a:pPr/>
              <a:t>16</a:t>
            </a:fld>
            <a:endParaRPr lang="nl-NL" dirty="0" smtClean="0"/>
          </a:p>
        </p:txBody>
      </p:sp>
      <p:pic>
        <p:nvPicPr>
          <p:cNvPr id="6" name="Afbeelding 5" descr="IMG_1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905000"/>
            <a:ext cx="4188085" cy="402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The other person then picks a colour or symbol. Ask the question under it. </a:t>
            </a:r>
          </a:p>
        </p:txBody>
      </p:sp>
      <p:sp>
        <p:nvSpPr>
          <p:cNvPr id="18435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z="2000" dirty="0" smtClean="0"/>
              <a:t>www.bureaukwiek.nl</a:t>
            </a:r>
          </a:p>
        </p:txBody>
      </p:sp>
      <p:sp>
        <p:nvSpPr>
          <p:cNvPr id="18437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A5248B-8D2B-4810-9157-B891B5058398}" type="slidenum">
              <a:rPr lang="en-GB" smtClean="0"/>
              <a:pPr/>
              <a:t>17</a:t>
            </a:fld>
            <a:endParaRPr lang="en-GB" dirty="0" smtClean="0"/>
          </a:p>
        </p:txBody>
      </p:sp>
      <p:pic>
        <p:nvPicPr>
          <p:cNvPr id="6" name="Afbeelding 5" descr="IMG_1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600" dirty="0" smtClean="0"/>
              <a:t>The question leads to conversation. Keep asking questions!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9459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</p:spPr>
        <p:txBody>
          <a:bodyPr/>
          <a:lstStyle/>
          <a:p>
            <a:r>
              <a:rPr lang="en-GB" sz="2000" dirty="0" smtClean="0"/>
              <a:t>www.bureaukwiek.nl</a:t>
            </a:r>
          </a:p>
        </p:txBody>
      </p:sp>
      <p:sp>
        <p:nvSpPr>
          <p:cNvPr id="19461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A1294-8F5C-4306-91D0-96E2F200B48C}" type="slidenum">
              <a:rPr lang="en-GB" smtClean="0"/>
              <a:pPr/>
              <a:t>18</a:t>
            </a:fld>
            <a:endParaRPr lang="en-GB" dirty="0" smtClean="0"/>
          </a:p>
        </p:txBody>
      </p:sp>
      <p:pic>
        <p:nvPicPr>
          <p:cNvPr id="6" name="Afbeelding 5" descr="IMG_1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478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3" descr="Logo kwiek nieuw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257800"/>
            <a:ext cx="2819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dirty="0" smtClean="0"/>
              <a:t>www.bureaukwiek.nl</a:t>
            </a:r>
          </a:p>
        </p:txBody>
      </p:sp>
      <p:sp>
        <p:nvSpPr>
          <p:cNvPr id="20484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 Play, share your experiences and get to know each other.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5" name="Rechthoek 6"/>
          <p:cNvSpPr>
            <a:spLocks noChangeArrowheads="1"/>
          </p:cNvSpPr>
          <p:nvPr/>
        </p:nvSpPr>
        <p:spPr bwMode="auto">
          <a:xfrm>
            <a:off x="3200400" y="46482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Have fun!</a:t>
            </a:r>
            <a:endParaRPr lang="nl-NL" sz="3600" dirty="0"/>
          </a:p>
        </p:txBody>
      </p:sp>
      <p:sp>
        <p:nvSpPr>
          <p:cNvPr id="20487" name="Tijdelijke aanduiding voor dianumm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B893F-F07E-4A59-BB84-48CE7AEEAA4B}" type="slidenum">
              <a:rPr lang="nl-NL" smtClean="0"/>
              <a:pPr/>
              <a:t>19</a:t>
            </a:fld>
            <a:endParaRPr lang="nl-NL" dirty="0" smtClean="0"/>
          </a:p>
        </p:txBody>
      </p:sp>
      <p:pic>
        <p:nvPicPr>
          <p:cNvPr id="9" name="Afbeelding 8" descr="IMG_1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828800"/>
            <a:ext cx="2819400" cy="261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side up</a:t>
            </a:r>
            <a:endParaRPr lang="nl-NL" dirty="0" smtClean="0"/>
          </a:p>
        </p:txBody>
      </p:sp>
      <p:sp>
        <p:nvSpPr>
          <p:cNvPr id="3075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3077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12B14-6FE1-4DFE-A8BB-2324A5F1A27B}" type="slidenum">
              <a:rPr lang="nl-NL" smtClean="0"/>
              <a:pPr/>
              <a:t>2</a:t>
            </a:fld>
            <a:endParaRPr lang="nl-NL" dirty="0" smtClean="0"/>
          </a:p>
        </p:txBody>
      </p:sp>
      <p:pic>
        <p:nvPicPr>
          <p:cNvPr id="6" name="Afbeelding 5" descr="IMG_1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5410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Fold diagonally first</a:t>
            </a:r>
            <a:endParaRPr lang="nl-NL" dirty="0" smtClean="0"/>
          </a:p>
        </p:txBody>
      </p:sp>
      <p:sp>
        <p:nvSpPr>
          <p:cNvPr id="409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4102" name="Tijdelijke aanduiding voor dianumm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B888E-8401-4CA1-863C-22362150F827}" type="slidenum">
              <a:rPr lang="nl-NL" smtClean="0"/>
              <a:pPr/>
              <a:t>3</a:t>
            </a:fld>
            <a:endParaRPr lang="nl-NL" dirty="0" smtClean="0"/>
          </a:p>
        </p:txBody>
      </p:sp>
      <p:pic>
        <p:nvPicPr>
          <p:cNvPr id="7" name="Afbeelding 6" descr="IMG_1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191000" cy="4191000"/>
          </a:xfrm>
          <a:prstGeom prst="rect">
            <a:avLst/>
          </a:prstGeom>
        </p:spPr>
      </p:pic>
      <p:pic>
        <p:nvPicPr>
          <p:cNvPr id="8" name="Afbeelding 7" descr="IMG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Folded diagonals</a:t>
            </a:r>
            <a:endParaRPr lang="nl-NL" dirty="0" smtClean="0"/>
          </a:p>
        </p:txBody>
      </p:sp>
      <p:sp>
        <p:nvSpPr>
          <p:cNvPr id="512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5125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5DE075-8D19-4DFA-95DE-872E6A3FE983}" type="slidenum">
              <a:rPr lang="nl-NL" smtClean="0"/>
              <a:pPr/>
              <a:t>4</a:t>
            </a:fld>
            <a:endParaRPr lang="nl-NL" dirty="0" smtClean="0"/>
          </a:p>
        </p:txBody>
      </p:sp>
      <p:pic>
        <p:nvPicPr>
          <p:cNvPr id="6" name="Afbeelding 5" descr="IMG_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181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6147" name="Rechthoek 2"/>
          <p:cNvSpPr>
            <a:spLocks noChangeArrowheads="1"/>
          </p:cNvSpPr>
          <p:nvPr/>
        </p:nvSpPr>
        <p:spPr bwMode="auto">
          <a:xfrm>
            <a:off x="914400" y="2286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Fold the straight lines</a:t>
            </a:r>
            <a:endParaRPr lang="nl-NL" sz="4400" dirty="0"/>
          </a:p>
        </p:txBody>
      </p:sp>
      <p:sp>
        <p:nvSpPr>
          <p:cNvPr id="6150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49C7A2-B8C8-4C35-9021-3FCDE12BD688}" type="slidenum">
              <a:rPr lang="nl-NL" smtClean="0"/>
              <a:pPr/>
              <a:t>5</a:t>
            </a:fld>
            <a:endParaRPr lang="nl-NL" dirty="0" smtClean="0"/>
          </a:p>
        </p:txBody>
      </p:sp>
      <p:pic>
        <p:nvPicPr>
          <p:cNvPr id="7" name="Afbeelding 6" descr="IMG_1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038600" cy="4038600"/>
          </a:xfrm>
          <a:prstGeom prst="rect">
            <a:avLst/>
          </a:prstGeom>
        </p:spPr>
      </p:pic>
      <p:pic>
        <p:nvPicPr>
          <p:cNvPr id="8" name="Afbeelding 7" descr="IMG_1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voettekst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pic>
        <p:nvPicPr>
          <p:cNvPr id="7171" name="Afbeelding 2" descr="Ethiekbekje vouwen 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hthoek 3"/>
          <p:cNvSpPr>
            <a:spLocks noChangeArrowheads="1"/>
          </p:cNvSpPr>
          <p:nvPr/>
        </p:nvSpPr>
        <p:spPr bwMode="auto">
          <a:xfrm>
            <a:off x="304800" y="4572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 </a:t>
            </a:r>
            <a:r>
              <a:rPr lang="en-US" sz="4400" dirty="0" smtClean="0"/>
              <a:t>Fold lines</a:t>
            </a:r>
            <a:endParaRPr lang="nl-NL" sz="4400" dirty="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E94B2-6B30-4757-B4E9-E4ACE273B052}" type="slidenum">
              <a:rPr lang="nl-NL" smtClean="0"/>
              <a:pPr/>
              <a:t>6</a:t>
            </a:fld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Fold the corners towards the centre</a:t>
            </a:r>
            <a:endParaRPr lang="nl-NL" dirty="0" smtClean="0"/>
          </a:p>
        </p:txBody>
      </p:sp>
      <p:sp>
        <p:nvSpPr>
          <p:cNvPr id="8195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8197" name="Tijdelijke aanduiding voor dianumm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034C9C-D303-46B1-A2FF-82B9765FF7FD}" type="slidenum">
              <a:rPr lang="nl-NL" smtClean="0"/>
              <a:pPr/>
              <a:t>7</a:t>
            </a:fld>
            <a:endParaRPr lang="nl-NL" dirty="0" smtClean="0"/>
          </a:p>
        </p:txBody>
      </p:sp>
      <p:pic>
        <p:nvPicPr>
          <p:cNvPr id="6" name="Afbeelding 5" descr="IMG_1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05000" y="12192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895600" cy="476250"/>
          </a:xfrm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921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Repeat with all corners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9221" name="Tijdelijke aanduiding voor dianumm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51A9B5-ED17-4139-88A3-6225CACF216F}" type="slidenum">
              <a:rPr lang="nl-NL" smtClean="0"/>
              <a:pPr/>
              <a:t>8</a:t>
            </a:fld>
            <a:endParaRPr lang="nl-NL" dirty="0" smtClean="0"/>
          </a:p>
        </p:txBody>
      </p:sp>
      <p:pic>
        <p:nvPicPr>
          <p:cNvPr id="6" name="Afbeelding 5" descr="IMG_1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z="2000" dirty="0" smtClean="0"/>
              <a:t>www.bureaukwiek.nl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304800"/>
            <a:ext cx="8229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 kern="0" dirty="0" smtClean="0">
                <a:latin typeface="+mn-lt"/>
              </a:rPr>
              <a:t>Turn </a:t>
            </a:r>
            <a:r>
              <a:rPr lang="en-GB" sz="4400" kern="0" dirty="0" smtClean="0">
                <a:latin typeface="+mn-lt"/>
              </a:rPr>
              <a:t>it</a:t>
            </a:r>
            <a:r>
              <a:rPr lang="nl-NL" sz="4400" kern="0" dirty="0" smtClean="0">
                <a:latin typeface="+mn-lt"/>
              </a:rPr>
              <a:t> over</a:t>
            </a: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nl-NL" sz="4400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 kern="0" dirty="0">
                <a:latin typeface="+mn-lt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nl-NL" sz="4400" kern="0" dirty="0">
                <a:latin typeface="+mn-lt"/>
              </a:rPr>
              <a:t/>
            </a:r>
            <a:br>
              <a:rPr lang="nl-NL" sz="4400" kern="0" dirty="0">
                <a:latin typeface="+mn-lt"/>
              </a:rPr>
            </a:br>
            <a:endParaRPr lang="nl-NL" sz="4400" kern="0" dirty="0">
              <a:latin typeface="+mn-lt"/>
            </a:endParaRPr>
          </a:p>
        </p:txBody>
      </p:sp>
      <p:sp>
        <p:nvSpPr>
          <p:cNvPr id="10245" name="Tijdelijke aanduiding voor dianumm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29F82-45B2-4C25-A151-E3548C558F52}" type="slidenum">
              <a:rPr lang="nl-NL" smtClean="0"/>
              <a:pPr/>
              <a:t>9</a:t>
            </a:fld>
            <a:endParaRPr lang="nl-NL" dirty="0" smtClean="0"/>
          </a:p>
        </p:txBody>
      </p:sp>
      <p:pic>
        <p:nvPicPr>
          <p:cNvPr id="6" name="Afbeelding 5" descr="IMG_1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111</Words>
  <Application>Microsoft Office PowerPoint</Application>
  <PresentationFormat>Diavoorstelling (4:3)</PresentationFormat>
  <Paragraphs>79</Paragraphs>
  <Slides>19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Standaardontwerp</vt:lpstr>
      <vt:lpstr>Fold the Chatterbox</vt:lpstr>
      <vt:lpstr>This side up</vt:lpstr>
      <vt:lpstr>Fold diagonally first</vt:lpstr>
      <vt:lpstr>Folded diagonals</vt:lpstr>
      <vt:lpstr>Dia 5</vt:lpstr>
      <vt:lpstr>Dia 6</vt:lpstr>
      <vt:lpstr>Fold the corners towards the centre</vt:lpstr>
      <vt:lpstr>  Repeat with all corners </vt:lpstr>
      <vt:lpstr>Dia 9</vt:lpstr>
      <vt:lpstr>Fold the corners with text towards the centre</vt:lpstr>
      <vt:lpstr> Do this with all the corners </vt:lpstr>
      <vt:lpstr>   On the inner flap each colour and symbol now shows a question  </vt:lpstr>
      <vt:lpstr> Turn it over and open the flaps outwards </vt:lpstr>
      <vt:lpstr>All flaps are opened outwards</vt:lpstr>
      <vt:lpstr>Place your fingers in the corners </vt:lpstr>
      <vt:lpstr> Ask the other person to pick a number between 1-10 Open and close the chatterbox that amount of times    </vt:lpstr>
      <vt:lpstr>The other person then picks a colour or symbol. Ask the question under it. </vt:lpstr>
      <vt:lpstr>    The question leads to conversation. Keep asking questions!  </vt:lpstr>
      <vt:lpstr>  Play, share your experiences and get to know each other. 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Merel</dc:creator>
  <cp:lastModifiedBy>Jacolien</cp:lastModifiedBy>
  <cp:revision>72</cp:revision>
  <dcterms:created xsi:type="dcterms:W3CDTF">2007-11-08T09:37:20Z</dcterms:created>
  <dcterms:modified xsi:type="dcterms:W3CDTF">2016-03-19T10:15:08Z</dcterms:modified>
</cp:coreProperties>
</file>